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939B2A-0CC2-407B-BB47-FF5356755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F09FA-FDA9-4609-B63F-847E4906523E}"/>
              </a:ext>
            </a:extLst>
          </p:cNvPr>
          <p:cNvSpPr/>
          <p:nvPr userDrawn="1"/>
        </p:nvSpPr>
        <p:spPr>
          <a:xfrm>
            <a:off x="646546" y="577273"/>
            <a:ext cx="10898910" cy="570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oicO1DTHs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2CmcxGBNc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vpovAAzU-A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Hi4hVmCm0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C0KFOze-Pw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3Kv-xJxeqo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VBuz1C6fY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tToG_dk8j8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2aI_nFN3T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NZZuW6JUfY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R7NUqRnA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_hplXH3pp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AChuiJGi2Q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k5rZSKbO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lyi3RPwwes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5B6uqQpv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260435-BC6D-4FDB-99EC-97E635C71336}"/>
              </a:ext>
            </a:extLst>
          </p:cNvPr>
          <p:cNvSpPr txBox="1"/>
          <p:nvPr/>
        </p:nvSpPr>
        <p:spPr>
          <a:xfrm>
            <a:off x="6779491" y="5671127"/>
            <a:ext cx="4059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Helvetica LT Std Black" panose="020B0904030502020204" pitchFamily="34" charset="0"/>
              </a:rPr>
              <a:t>LET’S MEET…</a:t>
            </a:r>
          </a:p>
        </p:txBody>
      </p:sp>
    </p:spTree>
    <p:extLst>
      <p:ext uri="{BB962C8B-B14F-4D97-AF65-F5344CB8AC3E}">
        <p14:creationId xmlns:p14="http://schemas.microsoft.com/office/powerpoint/2010/main" val="158796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Q9 Who is your work hero and why? </a:t>
            </a:r>
          </a:p>
        </p:txBody>
      </p:sp>
      <p:pic>
        <p:nvPicPr>
          <p:cNvPr id="4" name="Online Media 3" title="Dom A9">
            <a:hlinkClick r:id="" action="ppaction://media"/>
            <a:extLst>
              <a:ext uri="{FF2B5EF4-FFF2-40B4-BE49-F238E27FC236}">
                <a16:creationId xmlns:a16="http://schemas.microsoft.com/office/drawing/2014/main" id="{6E633990-966D-4DA6-B411-0CF4A42396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0013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Q10 What is the least favourite part of your job?</a:t>
            </a:r>
          </a:p>
        </p:txBody>
      </p:sp>
      <p:pic>
        <p:nvPicPr>
          <p:cNvPr id="6" name="Online Media 5" title="Dom A10">
            <a:hlinkClick r:id="" action="ppaction://media"/>
            <a:extLst>
              <a:ext uri="{FF2B5EF4-FFF2-40B4-BE49-F238E27FC236}">
                <a16:creationId xmlns:a16="http://schemas.microsoft.com/office/drawing/2014/main" id="{C00D91A2-2C1B-4A7C-9D1E-AE7EDB6F1B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6959" y="1177165"/>
            <a:ext cx="8398080" cy="47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Q11 What is the strangest job you have ever had?</a:t>
            </a:r>
          </a:p>
        </p:txBody>
      </p:sp>
      <p:pic>
        <p:nvPicPr>
          <p:cNvPr id="4" name="Online Media 3" title="Dom A11">
            <a:hlinkClick r:id="" action="ppaction://media"/>
            <a:extLst>
              <a:ext uri="{FF2B5EF4-FFF2-40B4-BE49-F238E27FC236}">
                <a16:creationId xmlns:a16="http://schemas.microsoft.com/office/drawing/2014/main" id="{2C8568E5-AF43-49B3-BF1B-16DFF80000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188555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744251"/>
            <a:ext cx="831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Q12 Everyone says being at school are the best days of your life, do you agree or are you having a better time now?</a:t>
            </a:r>
          </a:p>
        </p:txBody>
      </p:sp>
      <p:pic>
        <p:nvPicPr>
          <p:cNvPr id="4" name="Online Media 3" title="Dom A12">
            <a:hlinkClick r:id="" action="ppaction://media"/>
            <a:extLst>
              <a:ext uri="{FF2B5EF4-FFF2-40B4-BE49-F238E27FC236}">
                <a16:creationId xmlns:a16="http://schemas.microsoft.com/office/drawing/2014/main" id="{8FED0F58-89C8-4A3E-B0E3-416E39BCA1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7480" y="1203323"/>
            <a:ext cx="8037040" cy="45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Q13 What made you want to do your job?</a:t>
            </a:r>
          </a:p>
        </p:txBody>
      </p:sp>
      <p:pic>
        <p:nvPicPr>
          <p:cNvPr id="3" name="Online Media 2" title="Dom A13 BONUS">
            <a:hlinkClick r:id="" action="ppaction://media"/>
            <a:extLst>
              <a:ext uri="{FF2B5EF4-FFF2-40B4-BE49-F238E27FC236}">
                <a16:creationId xmlns:a16="http://schemas.microsoft.com/office/drawing/2014/main" id="{4EDF36AC-DFC4-4CBD-A999-D3C32AFF42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Q14 How is innovation and technology involved in your job?</a:t>
            </a:r>
          </a:p>
        </p:txBody>
      </p:sp>
      <p:pic>
        <p:nvPicPr>
          <p:cNvPr id="4" name="Online Media 3" title="Dom A14">
            <a:hlinkClick r:id="" action="ppaction://media"/>
            <a:extLst>
              <a:ext uri="{FF2B5EF4-FFF2-40B4-BE49-F238E27FC236}">
                <a16:creationId xmlns:a16="http://schemas.microsoft.com/office/drawing/2014/main" id="{36CDCFD2-B4D0-4981-944A-712864CE09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Q15 What are the most important transferable skills that you use in your job?</a:t>
            </a:r>
          </a:p>
        </p:txBody>
      </p:sp>
      <p:pic>
        <p:nvPicPr>
          <p:cNvPr id="4" name="Online Media 3" title="Dom A15">
            <a:hlinkClick r:id="" action="ppaction://media"/>
            <a:extLst>
              <a:ext uri="{FF2B5EF4-FFF2-40B4-BE49-F238E27FC236}">
                <a16:creationId xmlns:a16="http://schemas.microsoft.com/office/drawing/2014/main" id="{D94D53F8-2C03-423A-8973-A20F9CA501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BONUS: How long do projects take? </a:t>
            </a:r>
          </a:p>
        </p:txBody>
      </p:sp>
      <p:pic>
        <p:nvPicPr>
          <p:cNvPr id="3" name="Online Media 2" title="Dom BONUS">
            <a:hlinkClick r:id="" action="ppaction://media"/>
            <a:extLst>
              <a:ext uri="{FF2B5EF4-FFF2-40B4-BE49-F238E27FC236}">
                <a16:creationId xmlns:a16="http://schemas.microsoft.com/office/drawing/2014/main" id="{640AE7AA-CFE2-4EC8-A678-46A77E713D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184506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3386797" y="5922080"/>
            <a:ext cx="553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 What is your job title and what does it mean?</a:t>
            </a:r>
          </a:p>
        </p:txBody>
      </p:sp>
      <p:pic>
        <p:nvPicPr>
          <p:cNvPr id="12" name="Online Media 11" title="Dom A1">
            <a:hlinkClick r:id="" action="ppaction://media"/>
            <a:extLst>
              <a:ext uri="{FF2B5EF4-FFF2-40B4-BE49-F238E27FC236}">
                <a16:creationId xmlns:a16="http://schemas.microsoft.com/office/drawing/2014/main" id="{1C69EE73-95A3-4693-8E0E-7F78863FD3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177099"/>
            <a:ext cx="8316461" cy="46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 What is the most interesting piece of technology you get to use?</a:t>
            </a:r>
          </a:p>
        </p:txBody>
      </p:sp>
      <p:pic>
        <p:nvPicPr>
          <p:cNvPr id="3" name="Online Media 2" title="Dom A2">
            <a:hlinkClick r:id="" action="ppaction://media"/>
            <a:extLst>
              <a:ext uri="{FF2B5EF4-FFF2-40B4-BE49-F238E27FC236}">
                <a16:creationId xmlns:a16="http://schemas.microsoft.com/office/drawing/2014/main" id="{61D9EB75-1332-404E-8738-6BA65FF129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184506"/>
            <a:ext cx="8316461" cy="46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Q3 What does a normal day or week look like (if you have one)?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en-GB" sz="1600" dirty="0">
              <a:effectLst/>
              <a:latin typeface="HelveticaNeueLT Com 55 Roman" panose="020B08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title="Dom A3">
            <a:hlinkClick r:id="" action="ppaction://media"/>
            <a:extLst>
              <a:ext uri="{FF2B5EF4-FFF2-40B4-BE49-F238E27FC236}">
                <a16:creationId xmlns:a16="http://schemas.microsoft.com/office/drawing/2014/main" id="{CAFE866F-F273-45E3-9978-37FD715CC7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5945" y="1235848"/>
            <a:ext cx="8200108" cy="46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Q4 Has the work you do changed over the past few months (due to COVID)?</a:t>
            </a:r>
          </a:p>
        </p:txBody>
      </p:sp>
      <p:pic>
        <p:nvPicPr>
          <p:cNvPr id="3" name="Online Media 2" title="Dom A4">
            <a:hlinkClick r:id="" action="ppaction://media"/>
            <a:extLst>
              <a:ext uri="{FF2B5EF4-FFF2-40B4-BE49-F238E27FC236}">
                <a16:creationId xmlns:a16="http://schemas.microsoft.com/office/drawing/2014/main" id="{4E8D8050-0D79-4EB4-AAD9-9441DEB3EA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22408"/>
            <a:ext cx="8283933" cy="46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Q5 What do you like best about your job?</a:t>
            </a:r>
          </a:p>
        </p:txBody>
      </p:sp>
      <p:pic>
        <p:nvPicPr>
          <p:cNvPr id="3" name="Online Media 2" title="Dom A5">
            <a:hlinkClick r:id="" action="ppaction://media"/>
            <a:extLst>
              <a:ext uri="{FF2B5EF4-FFF2-40B4-BE49-F238E27FC236}">
                <a16:creationId xmlns:a16="http://schemas.microsoft.com/office/drawing/2014/main" id="{37006075-04B8-45A2-A61B-558008ECD1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Q6 When you were at high school what did you think you would be doing for a job?</a:t>
            </a:r>
          </a:p>
        </p:txBody>
      </p:sp>
      <p:pic>
        <p:nvPicPr>
          <p:cNvPr id="4" name="Online Media 3" title="Dom A6">
            <a:hlinkClick r:id="" action="ppaction://media"/>
            <a:extLst>
              <a:ext uri="{FF2B5EF4-FFF2-40B4-BE49-F238E27FC236}">
                <a16:creationId xmlns:a16="http://schemas.microsoft.com/office/drawing/2014/main" id="{3B3CD090-3313-4CC8-B533-291D2F7D7C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3743" y="1221782"/>
            <a:ext cx="8184511" cy="46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Q7 What did you find difficult when you were at school?</a:t>
            </a:r>
          </a:p>
        </p:txBody>
      </p:sp>
      <p:pic>
        <p:nvPicPr>
          <p:cNvPr id="3" name="Online Media 2" title="Dom A7">
            <a:hlinkClick r:id="" action="ppaction://media"/>
            <a:extLst>
              <a:ext uri="{FF2B5EF4-FFF2-40B4-BE49-F238E27FC236}">
                <a16:creationId xmlns:a16="http://schemas.microsoft.com/office/drawing/2014/main" id="{83902AAC-D0B5-41BE-A274-E6FB413515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0403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Q8 Has your job allowed you to travel? Where to?</a:t>
            </a:r>
          </a:p>
        </p:txBody>
      </p:sp>
      <p:pic>
        <p:nvPicPr>
          <p:cNvPr id="4" name="Online Media 3" title="Dom A8">
            <a:hlinkClick r:id="" action="ppaction://media"/>
            <a:extLst>
              <a:ext uri="{FF2B5EF4-FFF2-40B4-BE49-F238E27FC236}">
                <a16:creationId xmlns:a16="http://schemas.microsoft.com/office/drawing/2014/main" id="{C62322E8-D14B-4F27-BCF4-2CFC15E516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11705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280</Words>
  <Application>Microsoft Office PowerPoint</Application>
  <PresentationFormat>Widescreen</PresentationFormat>
  <Paragraphs>33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LT Std Black</vt:lpstr>
      <vt:lpstr>HelveticaNeueLT Com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Charlotte Wale</cp:lastModifiedBy>
  <cp:revision>4</cp:revision>
  <dcterms:created xsi:type="dcterms:W3CDTF">2021-09-03T11:39:28Z</dcterms:created>
  <dcterms:modified xsi:type="dcterms:W3CDTF">2021-09-03T13:41:57Z</dcterms:modified>
</cp:coreProperties>
</file>