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939B2A-0CC2-407B-BB47-FF5356755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F09FA-FDA9-4609-B63F-847E4906523E}"/>
              </a:ext>
            </a:extLst>
          </p:cNvPr>
          <p:cNvSpPr/>
          <p:nvPr userDrawn="1"/>
        </p:nvSpPr>
        <p:spPr>
          <a:xfrm>
            <a:off x="646546" y="577273"/>
            <a:ext cx="10898910" cy="570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qjyRbe2-k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c_z3lO4KJs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0sSSu0Zb78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QDLIZJ_qyY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9PPMyLq4A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s723wKWWo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1ZFa_Muhr8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aqD9sj30s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QkJs3Y6zG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lf8EY-R3H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_j87SXG8w0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dXAZw49MwY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bzLQtaCJk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FU4hfadl0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30NR6RyTGA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odn7lOGjH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260435-BC6D-4FDB-99EC-97E635C71336}"/>
              </a:ext>
            </a:extLst>
          </p:cNvPr>
          <p:cNvSpPr txBox="1"/>
          <p:nvPr/>
        </p:nvSpPr>
        <p:spPr>
          <a:xfrm>
            <a:off x="6779491" y="5671127"/>
            <a:ext cx="4059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Helvetica LT Std Black" panose="020B0904030502020204" pitchFamily="34" charset="0"/>
              </a:rPr>
              <a:t>LET’S MEET…</a:t>
            </a:r>
          </a:p>
        </p:txBody>
      </p:sp>
    </p:spTree>
    <p:extLst>
      <p:ext uri="{BB962C8B-B14F-4D97-AF65-F5344CB8AC3E}">
        <p14:creationId xmlns:p14="http://schemas.microsoft.com/office/powerpoint/2010/main" val="158796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Q9 Who is your work hero and why?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EE9EB-14AE-477A-9116-E48DD0D1AFAC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9">
            <a:hlinkClick r:id="" action="ppaction://media"/>
            <a:extLst>
              <a:ext uri="{FF2B5EF4-FFF2-40B4-BE49-F238E27FC236}">
                <a16:creationId xmlns:a16="http://schemas.microsoft.com/office/drawing/2014/main" id="{4F2EDAB0-2C6D-4289-920E-3965E48EB0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174475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Q10 What is the least favourite part of your job?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AAF8C-415B-4862-912E-4E2CCC5FE252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10">
            <a:hlinkClick r:id="" action="ppaction://media"/>
            <a:extLst>
              <a:ext uri="{FF2B5EF4-FFF2-40B4-BE49-F238E27FC236}">
                <a16:creationId xmlns:a16="http://schemas.microsoft.com/office/drawing/2014/main" id="{557AB17F-B0AE-4A2D-A4F4-B1A9D0389C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3530" y="1125670"/>
            <a:ext cx="8424940" cy="47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Q11 What is the strangest job you have ever had?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01BB4-039A-46AB-B4FA-D0146B55DC7C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11">
            <a:hlinkClick r:id="" action="ppaction://media"/>
            <a:extLst>
              <a:ext uri="{FF2B5EF4-FFF2-40B4-BE49-F238E27FC236}">
                <a16:creationId xmlns:a16="http://schemas.microsoft.com/office/drawing/2014/main" id="{683CFEDD-C631-4769-B9B8-674EE62061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174475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744251"/>
            <a:ext cx="831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Q12 Everyone says being at school are the best days of your life, do you agree or are you having a better time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2B9A8-3011-417D-8461-63BDA6D5ACEA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12">
            <a:hlinkClick r:id="" action="ppaction://media"/>
            <a:extLst>
              <a:ext uri="{FF2B5EF4-FFF2-40B4-BE49-F238E27FC236}">
                <a16:creationId xmlns:a16="http://schemas.microsoft.com/office/drawing/2014/main" id="{32722D60-14D3-4D93-A783-6DFA57BFF2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1491" y="1166763"/>
            <a:ext cx="8029016" cy="4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Q13 What made you want to do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FBF68-AEF5-4326-B069-52D92C44B0CC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13">
            <a:hlinkClick r:id="" action="ppaction://media"/>
            <a:extLst>
              <a:ext uri="{FF2B5EF4-FFF2-40B4-BE49-F238E27FC236}">
                <a16:creationId xmlns:a16="http://schemas.microsoft.com/office/drawing/2014/main" id="{4D18B832-66A8-4B61-9345-9B5DAB385E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174475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Q14 How is innovation and technology involved in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AA77E-2C0E-4F99-B4E0-D34A95422731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14">
            <a:hlinkClick r:id="" action="ppaction://media"/>
            <a:extLst>
              <a:ext uri="{FF2B5EF4-FFF2-40B4-BE49-F238E27FC236}">
                <a16:creationId xmlns:a16="http://schemas.microsoft.com/office/drawing/2014/main" id="{953DD54E-7362-46C8-B6E7-36C3962FEF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333" y="1196851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Q15 What are the most important transferable skills that you use in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EED20-559C-458B-874B-9F7C41833FD4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15">
            <a:hlinkClick r:id="" action="ppaction://media"/>
            <a:extLst>
              <a:ext uri="{FF2B5EF4-FFF2-40B4-BE49-F238E27FC236}">
                <a16:creationId xmlns:a16="http://schemas.microsoft.com/office/drawing/2014/main" id="{F6E23033-998A-48CD-8285-CC1E47C036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2567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BONUS: What school subjects do you use in your job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FC23F-D886-4018-8FBD-36A62BAAE5A1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4" name="Online Media 3" title="Tony M BONUS">
            <a:hlinkClick r:id="" action="ppaction://media"/>
            <a:extLst>
              <a:ext uri="{FF2B5EF4-FFF2-40B4-BE49-F238E27FC236}">
                <a16:creationId xmlns:a16="http://schemas.microsoft.com/office/drawing/2014/main" id="{DC818607-682C-42B7-947B-1967265E0F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1423" y="1246719"/>
            <a:ext cx="8129154" cy="45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3227591" y="5922080"/>
            <a:ext cx="553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 What is your job title and what does it mean?</a:t>
            </a:r>
          </a:p>
        </p:txBody>
      </p:sp>
      <p:pic>
        <p:nvPicPr>
          <p:cNvPr id="3" name="Online Media 2" title="Tony M A1">
            <a:hlinkClick r:id="" action="ppaction://media"/>
            <a:extLst>
              <a:ext uri="{FF2B5EF4-FFF2-40B4-BE49-F238E27FC236}">
                <a16:creationId xmlns:a16="http://schemas.microsoft.com/office/drawing/2014/main" id="{15C5C608-E4D1-4CBF-9C6B-6D930CB399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3491" y="1222768"/>
            <a:ext cx="8084127" cy="45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 What is the most interesting piece of technology you get to use?</a:t>
            </a:r>
          </a:p>
        </p:txBody>
      </p:sp>
      <p:pic>
        <p:nvPicPr>
          <p:cNvPr id="4" name="Online Media 3" title="Tony M A2">
            <a:hlinkClick r:id="" action="ppaction://media"/>
            <a:extLst>
              <a:ext uri="{FF2B5EF4-FFF2-40B4-BE49-F238E27FC236}">
                <a16:creationId xmlns:a16="http://schemas.microsoft.com/office/drawing/2014/main" id="{7DEDB214-0581-4B9B-8E34-077221B7D3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6550" y="1260694"/>
            <a:ext cx="7938900" cy="4485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3B1906-FF64-4892-816C-F3ADCD2E4DDE}"/>
              </a:ext>
            </a:extLst>
          </p:cNvPr>
          <p:cNvSpPr txBox="1"/>
          <p:nvPr/>
        </p:nvSpPr>
        <p:spPr>
          <a:xfrm>
            <a:off x="2824815" y="623232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</p:spTree>
    <p:extLst>
      <p:ext uri="{BB962C8B-B14F-4D97-AF65-F5344CB8AC3E}">
        <p14:creationId xmlns:p14="http://schemas.microsoft.com/office/powerpoint/2010/main" val="2390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Q3 What does a normal day or week look like (if you have one)?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en-GB" sz="1600" dirty="0">
              <a:effectLst/>
              <a:latin typeface="HelveticaNeueLT Com 55 Roman" panose="020B08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D1A9D-CAE5-4043-BCDA-9BCA04A41C39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3">
            <a:hlinkClick r:id="" action="ppaction://media"/>
            <a:extLst>
              <a:ext uri="{FF2B5EF4-FFF2-40B4-BE49-F238E27FC236}">
                <a16:creationId xmlns:a16="http://schemas.microsoft.com/office/drawing/2014/main" id="{CA86E7F6-FFA4-4C12-B3F4-E8FB4B7802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3031" y="1216998"/>
            <a:ext cx="8165936" cy="46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 Has the work you do changed over the past few months (due to COVID)?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92A73-3FAF-4FAE-B1D4-CE57DCE8E55C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4" name="Online Media 3" title="Tony M A4">
            <a:hlinkClick r:id="" action="ppaction://media"/>
            <a:extLst>
              <a:ext uri="{FF2B5EF4-FFF2-40B4-BE49-F238E27FC236}">
                <a16:creationId xmlns:a16="http://schemas.microsoft.com/office/drawing/2014/main" id="{9CE07515-CBFF-4728-B7DB-5E0180653C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6857" y="1225469"/>
            <a:ext cx="8058286" cy="455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Q5 What do you like best about your job?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7F396-1BFA-4A6F-A30A-64B93E386A5D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4" name="Online Media 3" title="Tony M A5">
            <a:hlinkClick r:id="" action="ppaction://media"/>
            <a:extLst>
              <a:ext uri="{FF2B5EF4-FFF2-40B4-BE49-F238E27FC236}">
                <a16:creationId xmlns:a16="http://schemas.microsoft.com/office/drawing/2014/main" id="{F987123B-AAEF-4CA6-BF0D-1F1E37AF31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8204" y="1236871"/>
            <a:ext cx="8095590" cy="45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Q6 When you were at high school what did you think you would be doing for a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D2C2E-5298-498B-8381-80C2EE1523BD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6">
            <a:hlinkClick r:id="" action="ppaction://media"/>
            <a:extLst>
              <a:ext uri="{FF2B5EF4-FFF2-40B4-BE49-F238E27FC236}">
                <a16:creationId xmlns:a16="http://schemas.microsoft.com/office/drawing/2014/main" id="{6C43A00E-E89C-429A-94F6-C6BF75424D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5982" y="1265214"/>
            <a:ext cx="7949291" cy="44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Q7 What did you find difficult when you were at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D120B-C442-43A6-91CF-8773B1A50A35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4" name="Online Media 3" title="Tony M A7">
            <a:hlinkClick r:id="" action="ppaction://media"/>
            <a:extLst>
              <a:ext uri="{FF2B5EF4-FFF2-40B4-BE49-F238E27FC236}">
                <a16:creationId xmlns:a16="http://schemas.microsoft.com/office/drawing/2014/main" id="{741BBE02-0A80-4FA0-8790-7D1F388FBB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7354" y="1260694"/>
            <a:ext cx="7957291" cy="44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Q8 Has your job allowed you to travel? Where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6D02B-D206-4E76-9EA9-DC18C628F266}"/>
              </a:ext>
            </a:extLst>
          </p:cNvPr>
          <p:cNvSpPr txBox="1"/>
          <p:nvPr/>
        </p:nvSpPr>
        <p:spPr>
          <a:xfrm>
            <a:off x="2724370" y="602450"/>
            <a:ext cx="654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Tony – Rail Engineering Manager</a:t>
            </a:r>
          </a:p>
        </p:txBody>
      </p:sp>
      <p:pic>
        <p:nvPicPr>
          <p:cNvPr id="3" name="Online Media 2" title="Tony M A8">
            <a:hlinkClick r:id="" action="ppaction://media"/>
            <a:extLst>
              <a:ext uri="{FF2B5EF4-FFF2-40B4-BE49-F238E27FC236}">
                <a16:creationId xmlns:a16="http://schemas.microsoft.com/office/drawing/2014/main" id="{73887204-8C58-44A3-910B-D3A066F121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2567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301</Words>
  <Application>Microsoft Office PowerPoint</Application>
  <PresentationFormat>Widescreen</PresentationFormat>
  <Paragraphs>33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LT Std Black</vt:lpstr>
      <vt:lpstr>HelveticaNeueLT Com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Charlotte Wale</cp:lastModifiedBy>
  <cp:revision>4</cp:revision>
  <dcterms:created xsi:type="dcterms:W3CDTF">2021-09-03T11:39:28Z</dcterms:created>
  <dcterms:modified xsi:type="dcterms:W3CDTF">2021-09-07T15:46:35Z</dcterms:modified>
</cp:coreProperties>
</file>