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3939B2A-0CC2-407B-BB47-FF5356755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2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meline&#10;&#10;Description automatically generated with low confidence">
            <a:extLst>
              <a:ext uri="{FF2B5EF4-FFF2-40B4-BE49-F238E27FC236}">
                <a16:creationId xmlns:a16="http://schemas.microsoft.com/office/drawing/2014/main" id="{F4057B9A-07C3-4385-B127-5A1A372AF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CF09FA-FDA9-4609-B63F-847E4906523E}"/>
              </a:ext>
            </a:extLst>
          </p:cNvPr>
          <p:cNvSpPr/>
          <p:nvPr userDrawn="1"/>
        </p:nvSpPr>
        <p:spPr>
          <a:xfrm>
            <a:off x="646546" y="577273"/>
            <a:ext cx="10898910" cy="5703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35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meline&#10;&#10;Description automatically generated with low confidence">
            <a:extLst>
              <a:ext uri="{FF2B5EF4-FFF2-40B4-BE49-F238E27FC236}">
                <a16:creationId xmlns:a16="http://schemas.microsoft.com/office/drawing/2014/main" id="{F4057B9A-07C3-4385-B127-5A1A372AF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7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VDkZwvIAfU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va4OtrpxFc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HEKr9l0wCY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nsQYA_koTw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cJ9qAK79Tk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n3NLC7n9ss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M6DKUarhHU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BYWTrjMU8E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-4x5Mdx-CU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7V56gA15o0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G-iAdAIQck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-HOGR6VKK8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hdoxhcFwq8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5hbJ1d-zew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yXZsDsXgXI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-xMm-n7LWc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260435-BC6D-4FDB-99EC-97E635C71336}"/>
              </a:ext>
            </a:extLst>
          </p:cNvPr>
          <p:cNvSpPr txBox="1"/>
          <p:nvPr/>
        </p:nvSpPr>
        <p:spPr>
          <a:xfrm>
            <a:off x="6779491" y="5671127"/>
            <a:ext cx="4059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Helvetica LT Std Black" panose="020B0904030502020204" pitchFamily="34" charset="0"/>
              </a:rPr>
              <a:t>LET’S MEET…</a:t>
            </a:r>
          </a:p>
        </p:txBody>
      </p:sp>
    </p:spTree>
    <p:extLst>
      <p:ext uri="{BB962C8B-B14F-4D97-AF65-F5344CB8AC3E}">
        <p14:creationId xmlns:p14="http://schemas.microsoft.com/office/powerpoint/2010/main" val="158796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Q9 Who is your work hero and why?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8F1E17-B103-4361-A64B-C371A8C69F17}"/>
              </a:ext>
            </a:extLst>
          </p:cNvPr>
          <p:cNvSpPr txBox="1"/>
          <p:nvPr/>
        </p:nvSpPr>
        <p:spPr>
          <a:xfrm>
            <a:off x="3761866" y="636687"/>
            <a:ext cx="466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Maria – Asset Engineer</a:t>
            </a:r>
          </a:p>
        </p:txBody>
      </p:sp>
      <p:pic>
        <p:nvPicPr>
          <p:cNvPr id="3" name="Online Media 2" title="Maria Bott A9">
            <a:hlinkClick r:id="" action="ppaction://media"/>
            <a:extLst>
              <a:ext uri="{FF2B5EF4-FFF2-40B4-BE49-F238E27FC236}">
                <a16:creationId xmlns:a16="http://schemas.microsoft.com/office/drawing/2014/main" id="{B84CD70D-7D3C-47F4-A36D-EDD88E07BF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7009" y="1253941"/>
            <a:ext cx="8097981" cy="457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Q10 What is the least favourite part of your job?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73C8EB-84D4-4DE3-B204-7CE5387C81B2}"/>
              </a:ext>
            </a:extLst>
          </p:cNvPr>
          <p:cNvSpPr txBox="1"/>
          <p:nvPr/>
        </p:nvSpPr>
        <p:spPr>
          <a:xfrm>
            <a:off x="3761866" y="636687"/>
            <a:ext cx="466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Maria – Asset Engineer</a:t>
            </a:r>
          </a:p>
        </p:txBody>
      </p:sp>
      <p:pic>
        <p:nvPicPr>
          <p:cNvPr id="3" name="Online Media 2" title="Maria Bott A10">
            <a:hlinkClick r:id="" action="ppaction://media"/>
            <a:extLst>
              <a:ext uri="{FF2B5EF4-FFF2-40B4-BE49-F238E27FC236}">
                <a16:creationId xmlns:a16="http://schemas.microsoft.com/office/drawing/2014/main" id="{1A3AEDB3-0562-41EF-8E89-BBAF3F22E2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92249" y="1222374"/>
            <a:ext cx="8207500" cy="46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9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Q11 What is the strangest job you have ever had?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370D6-7A5F-4A79-979C-FE99F357E843}"/>
              </a:ext>
            </a:extLst>
          </p:cNvPr>
          <p:cNvSpPr txBox="1"/>
          <p:nvPr/>
        </p:nvSpPr>
        <p:spPr>
          <a:xfrm>
            <a:off x="3761866" y="636687"/>
            <a:ext cx="466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Maria – Asset Engineer</a:t>
            </a:r>
          </a:p>
        </p:txBody>
      </p:sp>
      <p:pic>
        <p:nvPicPr>
          <p:cNvPr id="3" name="Online Media 2" title="Maria Bott A11">
            <a:hlinkClick r:id="" action="ppaction://media"/>
            <a:extLst>
              <a:ext uri="{FF2B5EF4-FFF2-40B4-BE49-F238E27FC236}">
                <a16:creationId xmlns:a16="http://schemas.microsoft.com/office/drawing/2014/main" id="{EF84A979-0CA7-4179-9CE8-6B491E4FA5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97008" y="1226661"/>
            <a:ext cx="8118763" cy="458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744251"/>
            <a:ext cx="8316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Q12 Everyone says being at school are the best days of your life, do you agree or are you having a better time now?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78B91-60A7-4D6D-97CE-027F70AAF157}"/>
              </a:ext>
            </a:extLst>
          </p:cNvPr>
          <p:cNvSpPr txBox="1"/>
          <p:nvPr/>
        </p:nvSpPr>
        <p:spPr>
          <a:xfrm>
            <a:off x="3761866" y="636687"/>
            <a:ext cx="466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Maria – Asset Engineer</a:t>
            </a:r>
          </a:p>
        </p:txBody>
      </p:sp>
      <p:pic>
        <p:nvPicPr>
          <p:cNvPr id="3" name="Online Media 2" title="Maria Bott A12">
            <a:hlinkClick r:id="" action="ppaction://media"/>
            <a:extLst>
              <a:ext uri="{FF2B5EF4-FFF2-40B4-BE49-F238E27FC236}">
                <a16:creationId xmlns:a16="http://schemas.microsoft.com/office/drawing/2014/main" id="{CAB23B85-9226-4078-B149-488AAE0B02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89537" y="1221848"/>
            <a:ext cx="7812925" cy="441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5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Q13 What made you want to do your job?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69AD84-A9A8-4C35-B2E4-7992B01A411D}"/>
              </a:ext>
            </a:extLst>
          </p:cNvPr>
          <p:cNvSpPr txBox="1"/>
          <p:nvPr/>
        </p:nvSpPr>
        <p:spPr>
          <a:xfrm>
            <a:off x="3761866" y="636687"/>
            <a:ext cx="466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Maria – Asset Engineer</a:t>
            </a:r>
          </a:p>
        </p:txBody>
      </p:sp>
      <p:pic>
        <p:nvPicPr>
          <p:cNvPr id="7" name="Online Media 6" title="Maria Bott A13">
            <a:hlinkClick r:id="" action="ppaction://media"/>
            <a:extLst>
              <a:ext uri="{FF2B5EF4-FFF2-40B4-BE49-F238E27FC236}">
                <a16:creationId xmlns:a16="http://schemas.microsoft.com/office/drawing/2014/main" id="{DC568ABE-2767-4A0E-8948-C8E6ADE386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5422" y="1240847"/>
            <a:ext cx="8121155" cy="458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6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Q14 How is innovation and technology involved in your job?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7F6188-CE55-4404-80DD-BACA23852DCE}"/>
              </a:ext>
            </a:extLst>
          </p:cNvPr>
          <p:cNvSpPr txBox="1"/>
          <p:nvPr/>
        </p:nvSpPr>
        <p:spPr>
          <a:xfrm>
            <a:off x="3761866" y="636687"/>
            <a:ext cx="466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Maria – Asset Engineer</a:t>
            </a:r>
          </a:p>
        </p:txBody>
      </p:sp>
      <p:pic>
        <p:nvPicPr>
          <p:cNvPr id="3" name="Online Media 2" title="Maria Bott A14">
            <a:hlinkClick r:id="" action="ppaction://media"/>
            <a:extLst>
              <a:ext uri="{FF2B5EF4-FFF2-40B4-BE49-F238E27FC236}">
                <a16:creationId xmlns:a16="http://schemas.microsoft.com/office/drawing/2014/main" id="{FD0B50E0-863E-4F3F-BB0D-08FF4C579B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3990" y="1205780"/>
            <a:ext cx="8229458" cy="464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4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Q15 What are the most important transferable skills that you use in your job?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19F989-3116-4BE9-BF88-7E2E66296230}"/>
              </a:ext>
            </a:extLst>
          </p:cNvPr>
          <p:cNvSpPr txBox="1"/>
          <p:nvPr/>
        </p:nvSpPr>
        <p:spPr>
          <a:xfrm>
            <a:off x="3761866" y="636687"/>
            <a:ext cx="466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Maria – Asset Engineer</a:t>
            </a:r>
          </a:p>
        </p:txBody>
      </p:sp>
      <p:pic>
        <p:nvPicPr>
          <p:cNvPr id="3" name="Online Media 2" title="Maria Bott A15">
            <a:hlinkClick r:id="" action="ppaction://media"/>
            <a:extLst>
              <a:ext uri="{FF2B5EF4-FFF2-40B4-BE49-F238E27FC236}">
                <a16:creationId xmlns:a16="http://schemas.microsoft.com/office/drawing/2014/main" id="{CCDBCF8B-6098-4D1F-82B7-2307F8D3F3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98640" y="1201471"/>
            <a:ext cx="8194718" cy="463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BONUS: In your previous job as an Asset Inspector, what did you do?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8BA75-FA81-4DA6-B8E8-176D87038582}"/>
              </a:ext>
            </a:extLst>
          </p:cNvPr>
          <p:cNvSpPr txBox="1"/>
          <p:nvPr/>
        </p:nvSpPr>
        <p:spPr>
          <a:xfrm>
            <a:off x="3761866" y="636687"/>
            <a:ext cx="466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Maria – Asset Engineer</a:t>
            </a:r>
          </a:p>
        </p:txBody>
      </p:sp>
      <p:pic>
        <p:nvPicPr>
          <p:cNvPr id="4" name="Online Media 3" title="Maria Bott BONUS">
            <a:hlinkClick r:id="" action="ppaction://media"/>
            <a:extLst>
              <a:ext uri="{FF2B5EF4-FFF2-40B4-BE49-F238E27FC236}">
                <a16:creationId xmlns:a16="http://schemas.microsoft.com/office/drawing/2014/main" id="{3144DDA7-C6F9-4C91-BE05-83DDC442E5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1591" y="1302727"/>
            <a:ext cx="7974854" cy="450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761866" y="636687"/>
            <a:ext cx="466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Maria – Asset Engineer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3328036" y="5922080"/>
            <a:ext cx="5535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 What is your job title and what does it mean?</a:t>
            </a:r>
          </a:p>
        </p:txBody>
      </p:sp>
      <p:pic>
        <p:nvPicPr>
          <p:cNvPr id="3" name="Online Media 2" title="Maria Bott A1">
            <a:hlinkClick r:id="" action="ppaction://media"/>
            <a:extLst>
              <a:ext uri="{FF2B5EF4-FFF2-40B4-BE49-F238E27FC236}">
                <a16:creationId xmlns:a16="http://schemas.microsoft.com/office/drawing/2014/main" id="{B478022D-8AFF-4749-9CD2-6547286304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92952" y="1215684"/>
            <a:ext cx="8206095" cy="46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2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Q2 What is the most interesting piece of technology you get to use?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48B46-F08E-464F-9ABB-84E9AEFCD49C}"/>
              </a:ext>
            </a:extLst>
          </p:cNvPr>
          <p:cNvSpPr txBox="1"/>
          <p:nvPr/>
        </p:nvSpPr>
        <p:spPr>
          <a:xfrm>
            <a:off x="3761866" y="636687"/>
            <a:ext cx="466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Maria – Asset Engineer</a:t>
            </a:r>
          </a:p>
        </p:txBody>
      </p:sp>
      <p:pic>
        <p:nvPicPr>
          <p:cNvPr id="4" name="Online Media 3" title="Maria Bott A2 primary">
            <a:hlinkClick r:id="" action="ppaction://media"/>
            <a:extLst>
              <a:ext uri="{FF2B5EF4-FFF2-40B4-BE49-F238E27FC236}">
                <a16:creationId xmlns:a16="http://schemas.microsoft.com/office/drawing/2014/main" id="{3BD56E7C-5FBD-489F-B10C-507E16010F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83377" y="1263863"/>
            <a:ext cx="8025245" cy="45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5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Q3 What does a normal day or week look like (if you have one)?</a:t>
            </a:r>
          </a:p>
          <a:p>
            <a:pPr lvl="0" algn="ctr">
              <a:spcBef>
                <a:spcPts val="1200"/>
              </a:spcBef>
              <a:spcAft>
                <a:spcPts val="800"/>
              </a:spcAft>
            </a:pPr>
            <a:endParaRPr lang="en-GB" sz="1600" dirty="0">
              <a:effectLst/>
              <a:latin typeface="HelveticaNeueLT Com 55 Roman" panose="020B08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37EABD-CAE3-4876-A7EE-D08A293835B1}"/>
              </a:ext>
            </a:extLst>
          </p:cNvPr>
          <p:cNvSpPr txBox="1"/>
          <p:nvPr/>
        </p:nvSpPr>
        <p:spPr>
          <a:xfrm>
            <a:off x="3761866" y="636687"/>
            <a:ext cx="466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Maria – Asset Engineer</a:t>
            </a:r>
          </a:p>
        </p:txBody>
      </p:sp>
      <p:pic>
        <p:nvPicPr>
          <p:cNvPr id="3" name="Online Media 2" title="Maria Bott A3">
            <a:hlinkClick r:id="" action="ppaction://media"/>
            <a:extLst>
              <a:ext uri="{FF2B5EF4-FFF2-40B4-BE49-F238E27FC236}">
                <a16:creationId xmlns:a16="http://schemas.microsoft.com/office/drawing/2014/main" id="{3D1FBC48-6339-4E29-9BA8-8152153833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9" y="1221465"/>
            <a:ext cx="8210719" cy="46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8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Q4 Has the work you do changed over the past few months (due to COVID)?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704E1-3523-4E3C-AA9A-07E34D97FA31}"/>
              </a:ext>
            </a:extLst>
          </p:cNvPr>
          <p:cNvSpPr txBox="1"/>
          <p:nvPr/>
        </p:nvSpPr>
        <p:spPr>
          <a:xfrm>
            <a:off x="3761866" y="636687"/>
            <a:ext cx="466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Maria – Asset Engineer</a:t>
            </a:r>
          </a:p>
        </p:txBody>
      </p:sp>
      <p:pic>
        <p:nvPicPr>
          <p:cNvPr id="4" name="Online Media 3" title="Maria Bott A4">
            <a:hlinkClick r:id="" action="ppaction://media"/>
            <a:extLst>
              <a:ext uri="{FF2B5EF4-FFF2-40B4-BE49-F238E27FC236}">
                <a16:creationId xmlns:a16="http://schemas.microsoft.com/office/drawing/2014/main" id="{99B94603-AA50-4CE5-B6E4-1820396531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7399" y="1243082"/>
            <a:ext cx="8117201" cy="458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1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Q5 What do you like best about your job?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C25A1D-9F85-4E7A-B4E9-51025B64EE11}"/>
              </a:ext>
            </a:extLst>
          </p:cNvPr>
          <p:cNvSpPr txBox="1"/>
          <p:nvPr/>
        </p:nvSpPr>
        <p:spPr>
          <a:xfrm>
            <a:off x="3761866" y="636687"/>
            <a:ext cx="466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Maria – Asset Engineer</a:t>
            </a:r>
          </a:p>
        </p:txBody>
      </p:sp>
      <p:pic>
        <p:nvPicPr>
          <p:cNvPr id="4" name="Online Media 3" title="Maria Bott A5">
            <a:hlinkClick r:id="" action="ppaction://media"/>
            <a:extLst>
              <a:ext uri="{FF2B5EF4-FFF2-40B4-BE49-F238E27FC236}">
                <a16:creationId xmlns:a16="http://schemas.microsoft.com/office/drawing/2014/main" id="{C8366059-5EDA-4BDD-A87C-AB4AA81833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9" y="1228245"/>
            <a:ext cx="8186718" cy="46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2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Q6 When you were at high school what did you think you would be doing for a job?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FDCAB1-D852-4940-AD24-2961DBC4FA70}"/>
              </a:ext>
            </a:extLst>
          </p:cNvPr>
          <p:cNvSpPr txBox="1"/>
          <p:nvPr/>
        </p:nvSpPr>
        <p:spPr>
          <a:xfrm>
            <a:off x="3761866" y="636687"/>
            <a:ext cx="466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Maria – Asset Engineer</a:t>
            </a:r>
          </a:p>
        </p:txBody>
      </p:sp>
      <p:pic>
        <p:nvPicPr>
          <p:cNvPr id="3" name="Online Media 2" title="Maria Bott A6">
            <a:hlinkClick r:id="" action="ppaction://media"/>
            <a:extLst>
              <a:ext uri="{FF2B5EF4-FFF2-40B4-BE49-F238E27FC236}">
                <a16:creationId xmlns:a16="http://schemas.microsoft.com/office/drawing/2014/main" id="{52772B3F-B709-43AE-9A3E-96A0AD2553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9" y="1159907"/>
            <a:ext cx="8316461" cy="46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Q7 What did you find difficult when you were at school?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710A3-BF5C-4A05-8755-59B4E79D3F3B}"/>
              </a:ext>
            </a:extLst>
          </p:cNvPr>
          <p:cNvSpPr txBox="1"/>
          <p:nvPr/>
        </p:nvSpPr>
        <p:spPr>
          <a:xfrm>
            <a:off x="3761866" y="636687"/>
            <a:ext cx="466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Maria – Asset Engineer</a:t>
            </a:r>
          </a:p>
        </p:txBody>
      </p:sp>
      <p:pic>
        <p:nvPicPr>
          <p:cNvPr id="4" name="Online Media 3" title="Maria Bott A7">
            <a:hlinkClick r:id="" action="ppaction://media"/>
            <a:extLst>
              <a:ext uri="{FF2B5EF4-FFF2-40B4-BE49-F238E27FC236}">
                <a16:creationId xmlns:a16="http://schemas.microsoft.com/office/drawing/2014/main" id="{CE84AA14-4841-4EF2-953C-AED06043A9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88572" y="1253314"/>
            <a:ext cx="8062026" cy="455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8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Q8 Has your job allowed you to travel? Where to?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F853F2-81E8-4CC7-9964-FCEF1BB5F17A}"/>
              </a:ext>
            </a:extLst>
          </p:cNvPr>
          <p:cNvSpPr txBox="1"/>
          <p:nvPr/>
        </p:nvSpPr>
        <p:spPr>
          <a:xfrm>
            <a:off x="3761866" y="636687"/>
            <a:ext cx="466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Helvetica LT Std Black" panose="020B0904030502020204" pitchFamily="34" charset="0"/>
              </a:rPr>
              <a:t>Maria – Asset Engineer</a:t>
            </a:r>
          </a:p>
        </p:txBody>
      </p:sp>
      <p:pic>
        <p:nvPicPr>
          <p:cNvPr id="3" name="Online Media 2" title="Maria Bott A8">
            <a:hlinkClick r:id="" action="ppaction://media"/>
            <a:extLst>
              <a:ext uri="{FF2B5EF4-FFF2-40B4-BE49-F238E27FC236}">
                <a16:creationId xmlns:a16="http://schemas.microsoft.com/office/drawing/2014/main" id="{57D18100-DADD-4449-B719-8752A1019E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29814" y="1234510"/>
            <a:ext cx="8132372" cy="459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4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288</Words>
  <Application>Microsoft Office PowerPoint</Application>
  <PresentationFormat>Widescreen</PresentationFormat>
  <Paragraphs>33</Paragraphs>
  <Slides>17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 LT Std Black</vt:lpstr>
      <vt:lpstr>HelveticaNeueLT Com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Wale</dc:creator>
  <cp:lastModifiedBy>Charlotte Wale</cp:lastModifiedBy>
  <cp:revision>4</cp:revision>
  <dcterms:created xsi:type="dcterms:W3CDTF">2021-09-03T11:39:28Z</dcterms:created>
  <dcterms:modified xsi:type="dcterms:W3CDTF">2021-09-07T16:04:48Z</dcterms:modified>
</cp:coreProperties>
</file>