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zeziK_x3nw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k9RBop5y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N12CYRso0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QgtNwRFOF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SHDPQXuqww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_syxfIBx8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-iEeUKe0F4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UkEPzQkm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bGoBxW-N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7d4jIjopWo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scFizqnM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GHpaDzWWY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cNz4QRvd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hTVm4nx3K0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FW1fYfBGJ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8E58B-F7F4-4E67-A771-69823D4701AC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9">
            <a:hlinkClick r:id="" action="ppaction://media"/>
            <a:extLst>
              <a:ext uri="{FF2B5EF4-FFF2-40B4-BE49-F238E27FC236}">
                <a16:creationId xmlns:a16="http://schemas.microsoft.com/office/drawing/2014/main" id="{859122F2-8457-44F5-A7DA-A03F382FC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0010" y="1250065"/>
            <a:ext cx="7991979" cy="45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A3F00-3696-4442-83EA-45DC8B7BA0E5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0">
            <a:hlinkClick r:id="" action="ppaction://media"/>
            <a:extLst>
              <a:ext uri="{FF2B5EF4-FFF2-40B4-BE49-F238E27FC236}">
                <a16:creationId xmlns:a16="http://schemas.microsoft.com/office/drawing/2014/main" id="{4279E176-FBFD-45F1-B01A-869F8BA477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5931" y="1276006"/>
            <a:ext cx="7980138" cy="45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818CA-D9D8-4A4C-8288-265ED29EB86B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1">
            <a:hlinkClick r:id="" action="ppaction://media"/>
            <a:extLst>
              <a:ext uri="{FF2B5EF4-FFF2-40B4-BE49-F238E27FC236}">
                <a16:creationId xmlns:a16="http://schemas.microsoft.com/office/drawing/2014/main" id="{46B35C87-89F0-4712-BAFF-5C65F45217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2600" y="1271818"/>
            <a:ext cx="8106800" cy="45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F9B2C-F459-4986-9D02-02800FDA3637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12">
            <a:hlinkClick r:id="" action="ppaction://media"/>
            <a:extLst>
              <a:ext uri="{FF2B5EF4-FFF2-40B4-BE49-F238E27FC236}">
                <a16:creationId xmlns:a16="http://schemas.microsoft.com/office/drawing/2014/main" id="{6A7E799B-D444-4598-94DC-CE118C1020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894" y="1253690"/>
            <a:ext cx="7700211" cy="43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181E4-9B77-4DCF-B26F-24AA87754FEE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3">
            <a:hlinkClick r:id="" action="ppaction://media"/>
            <a:extLst>
              <a:ext uri="{FF2B5EF4-FFF2-40B4-BE49-F238E27FC236}">
                <a16:creationId xmlns:a16="http://schemas.microsoft.com/office/drawing/2014/main" id="{05143584-B40C-4183-93E8-CAC49DA62D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6323" y="1242124"/>
            <a:ext cx="8159354" cy="46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FFDFA-F53E-4264-B6A0-4B7C296FAAF6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4">
            <a:hlinkClick r:id="" action="ppaction://media"/>
            <a:extLst>
              <a:ext uri="{FF2B5EF4-FFF2-40B4-BE49-F238E27FC236}">
                <a16:creationId xmlns:a16="http://schemas.microsoft.com/office/drawing/2014/main" id="{502F04C6-22AE-4F20-91BF-7E24AE9298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0624" y="1223450"/>
            <a:ext cx="8178605" cy="46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F30E2-D0D9-4763-8BEC-4FEB121E5238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15">
            <a:hlinkClick r:id="" action="ppaction://media"/>
            <a:extLst>
              <a:ext uri="{FF2B5EF4-FFF2-40B4-BE49-F238E27FC236}">
                <a16:creationId xmlns:a16="http://schemas.microsoft.com/office/drawing/2014/main" id="{95079029-AAE3-4184-B5A4-431DD32C11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3366" y="1216184"/>
            <a:ext cx="8205267" cy="46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386797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3" name="Online Media 2" title="John Hoare A1 primary">
            <a:hlinkClick r:id="" action="ppaction://media"/>
            <a:extLst>
              <a:ext uri="{FF2B5EF4-FFF2-40B4-BE49-F238E27FC236}">
                <a16:creationId xmlns:a16="http://schemas.microsoft.com/office/drawing/2014/main" id="{434DEDDB-98CF-4834-9E88-7D2A7D4A83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8486" y="1178889"/>
            <a:ext cx="8395028" cy="47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pic>
        <p:nvPicPr>
          <p:cNvPr id="4" name="Online Media 3" title="John Hoare A2">
            <a:hlinkClick r:id="" action="ppaction://media"/>
            <a:extLst>
              <a:ext uri="{FF2B5EF4-FFF2-40B4-BE49-F238E27FC236}">
                <a16:creationId xmlns:a16="http://schemas.microsoft.com/office/drawing/2014/main" id="{5135521C-CEE5-4FFA-9A61-6542A3334E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ABA92E-F01D-4C43-ACD4-9B64D02F7312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John Hoare A3">
            <a:hlinkClick r:id="" action="ppaction://media"/>
            <a:extLst>
              <a:ext uri="{FF2B5EF4-FFF2-40B4-BE49-F238E27FC236}">
                <a16:creationId xmlns:a16="http://schemas.microsoft.com/office/drawing/2014/main" id="{35BA2780-0617-4654-BF0C-F7D6874085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B28E3-337A-4B48-9036-AC22B358F069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A6D1E-FCED-4A20-9E9F-A5535D4AC047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4">
            <a:hlinkClick r:id="" action="ppaction://media"/>
            <a:extLst>
              <a:ext uri="{FF2B5EF4-FFF2-40B4-BE49-F238E27FC236}">
                <a16:creationId xmlns:a16="http://schemas.microsoft.com/office/drawing/2014/main" id="{86983677-91D3-4E15-A831-3045934B3C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1696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2BEC8-38C0-4DD3-A2B4-BBA11064A2D0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4" name="Online Media 3" title="John Hoare A5">
            <a:hlinkClick r:id="" action="ppaction://media"/>
            <a:extLst>
              <a:ext uri="{FF2B5EF4-FFF2-40B4-BE49-F238E27FC236}">
                <a16:creationId xmlns:a16="http://schemas.microsoft.com/office/drawing/2014/main" id="{644AA0DF-2620-4545-8C2B-4558DF1A0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4465" y="1243376"/>
            <a:ext cx="8123069" cy="45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DFB9A-9432-4E88-9382-2D470FBF3086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3" name="Online Media 2" title="John Hoare A6 PRIMARY">
            <a:hlinkClick r:id="" action="ppaction://media"/>
            <a:extLst>
              <a:ext uri="{FF2B5EF4-FFF2-40B4-BE49-F238E27FC236}">
                <a16:creationId xmlns:a16="http://schemas.microsoft.com/office/drawing/2014/main" id="{355AB68D-53BC-4746-800D-20037AC993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9653" y="1247562"/>
            <a:ext cx="8132694" cy="45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FAF8B-4E7A-4D9D-8E8F-CEA03509202D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4" name="Online Media 3" title="John Hoare A7">
            <a:hlinkClick r:id="" action="ppaction://media"/>
            <a:extLst>
              <a:ext uri="{FF2B5EF4-FFF2-40B4-BE49-F238E27FC236}">
                <a16:creationId xmlns:a16="http://schemas.microsoft.com/office/drawing/2014/main" id="{F663CFC8-8FA3-4365-BEF9-C4B2758343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4091" y="1262625"/>
            <a:ext cx="8003817" cy="45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BE201-C5CE-45E2-90EA-B37CB3EF9E05}"/>
              </a:ext>
            </a:extLst>
          </p:cNvPr>
          <p:cNvSpPr txBox="1"/>
          <p:nvPr/>
        </p:nvSpPr>
        <p:spPr>
          <a:xfrm>
            <a:off x="3386797" y="622513"/>
            <a:ext cx="530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John – Electrical Engineer</a:t>
            </a:r>
          </a:p>
        </p:txBody>
      </p:sp>
      <p:pic>
        <p:nvPicPr>
          <p:cNvPr id="7" name="Online Media 6" title="John Hoare A8">
            <a:hlinkClick r:id="" action="ppaction://media"/>
            <a:extLst>
              <a:ext uri="{FF2B5EF4-FFF2-40B4-BE49-F238E27FC236}">
                <a16:creationId xmlns:a16="http://schemas.microsoft.com/office/drawing/2014/main" id="{4409ACF3-DA9C-4211-B139-385B842CEF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2983" y="1243375"/>
            <a:ext cx="8106033" cy="45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268</Words>
  <Application>Microsoft Office PowerPoint</Application>
  <PresentationFormat>Widescreen</PresentationFormat>
  <Paragraphs>31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5</cp:revision>
  <dcterms:created xsi:type="dcterms:W3CDTF">2021-09-03T11:39:28Z</dcterms:created>
  <dcterms:modified xsi:type="dcterms:W3CDTF">2021-09-03T14:01:46Z</dcterms:modified>
</cp:coreProperties>
</file>