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939B2A-0CC2-407B-BB47-FF5356755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F09FA-FDA9-4609-B63F-847E4906523E}"/>
              </a:ext>
            </a:extLst>
          </p:cNvPr>
          <p:cNvSpPr/>
          <p:nvPr userDrawn="1"/>
        </p:nvSpPr>
        <p:spPr>
          <a:xfrm>
            <a:off x="646546" y="577273"/>
            <a:ext cx="10898910" cy="570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zeziK_x3nw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k9RBop5y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cN12CYRso0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QgtNwRFOF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SHDPQXuqww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_syxfIBx8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-iEeUKe0F4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L9QDd6UZW8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RanXSODq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bGoBxW-N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7d4jIjopW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scFizqnM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GHpaDzWWY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21dZsRM4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TVm4nx3K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FW1fYfBGJ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260435-BC6D-4FDB-99EC-97E635C71336}"/>
              </a:ext>
            </a:extLst>
          </p:cNvPr>
          <p:cNvSpPr txBox="1"/>
          <p:nvPr/>
        </p:nvSpPr>
        <p:spPr>
          <a:xfrm>
            <a:off x="6779491" y="5671127"/>
            <a:ext cx="405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Helvetica LT Std Black" panose="020B0904030502020204" pitchFamily="34" charset="0"/>
              </a:rPr>
              <a:t>LET’S MEET…</a:t>
            </a:r>
          </a:p>
        </p:txBody>
      </p:sp>
    </p:spTree>
    <p:extLst>
      <p:ext uri="{BB962C8B-B14F-4D97-AF65-F5344CB8AC3E}">
        <p14:creationId xmlns:p14="http://schemas.microsoft.com/office/powerpoint/2010/main" val="15879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Q9 Who is your work hero and why?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8E58B-F7F4-4E67-A771-69823D4701AC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9">
            <a:hlinkClick r:id="" action="ppaction://media"/>
            <a:extLst>
              <a:ext uri="{FF2B5EF4-FFF2-40B4-BE49-F238E27FC236}">
                <a16:creationId xmlns:a16="http://schemas.microsoft.com/office/drawing/2014/main" id="{859122F2-8457-44F5-A7DA-A03F382FC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0010" y="1250065"/>
            <a:ext cx="7991979" cy="45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 What is the least favourite part of your job?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A3F00-3696-4442-83EA-45DC8B7BA0E5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0">
            <a:hlinkClick r:id="" action="ppaction://media"/>
            <a:extLst>
              <a:ext uri="{FF2B5EF4-FFF2-40B4-BE49-F238E27FC236}">
                <a16:creationId xmlns:a16="http://schemas.microsoft.com/office/drawing/2014/main" id="{4279E176-FBFD-45F1-B01A-869F8BA477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5931" y="1276006"/>
            <a:ext cx="7980138" cy="45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What is the strangest job you have ever had?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818CA-D9D8-4A4C-8288-265ED29EB86B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1">
            <a:hlinkClick r:id="" action="ppaction://media"/>
            <a:extLst>
              <a:ext uri="{FF2B5EF4-FFF2-40B4-BE49-F238E27FC236}">
                <a16:creationId xmlns:a16="http://schemas.microsoft.com/office/drawing/2014/main" id="{46B35C87-89F0-4712-BAFF-5C65F45217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2600" y="1271818"/>
            <a:ext cx="8106800" cy="45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744251"/>
            <a:ext cx="83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Q12 Everyone says being at school are the best days of your life, do you agree or are you having a better time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F9B2C-F459-4986-9D02-02800FDA3637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7" name="Online Media 6" title="John Hoare A12">
            <a:hlinkClick r:id="" action="ppaction://media"/>
            <a:extLst>
              <a:ext uri="{FF2B5EF4-FFF2-40B4-BE49-F238E27FC236}">
                <a16:creationId xmlns:a16="http://schemas.microsoft.com/office/drawing/2014/main" id="{6A7E799B-D444-4598-94DC-CE118C1020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894" y="1253690"/>
            <a:ext cx="7700211" cy="43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Q13 What made you want to do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181E4-9B77-4DCF-B26F-24AA87754FEE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3">
            <a:hlinkClick r:id="" action="ppaction://media"/>
            <a:extLst>
              <a:ext uri="{FF2B5EF4-FFF2-40B4-BE49-F238E27FC236}">
                <a16:creationId xmlns:a16="http://schemas.microsoft.com/office/drawing/2014/main" id="{05143584-B40C-4183-93E8-CAC49DA62D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6323" y="1242124"/>
            <a:ext cx="8159354" cy="46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Q14 How is innovation and technology involved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FFDFA-F53E-4264-B6A0-4B7C296FAAF6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4">
            <a:hlinkClick r:id="" action="ppaction://media"/>
            <a:extLst>
              <a:ext uri="{FF2B5EF4-FFF2-40B4-BE49-F238E27FC236}">
                <a16:creationId xmlns:a16="http://schemas.microsoft.com/office/drawing/2014/main" id="{502F04C6-22AE-4F20-91BF-7E24AE9298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0624" y="1223450"/>
            <a:ext cx="8178605" cy="46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Q15 What are the most important transferable skills that you use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F30E2-D0D9-4763-8BEC-4FEB121E5238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5">
            <a:hlinkClick r:id="" action="ppaction://media"/>
            <a:extLst>
              <a:ext uri="{FF2B5EF4-FFF2-40B4-BE49-F238E27FC236}">
                <a16:creationId xmlns:a16="http://schemas.microsoft.com/office/drawing/2014/main" id="{95079029-AAE3-4184-B5A4-431DD32C11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3366" y="1216184"/>
            <a:ext cx="8205267" cy="46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BONUS: How did you adapt to the rail industry?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7EE18-5AB7-4CB8-8CBE-303243DB0D74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4" name="Online Media 3" title="John Hoare BONUS">
            <a:hlinkClick r:id="" action="ppaction://media"/>
            <a:extLst>
              <a:ext uri="{FF2B5EF4-FFF2-40B4-BE49-F238E27FC236}">
                <a16:creationId xmlns:a16="http://schemas.microsoft.com/office/drawing/2014/main" id="{EB1C97B3-BD80-488C-BD38-4BB8DC7B21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5189" y="1271818"/>
            <a:ext cx="8021621" cy="45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3386797" y="5922080"/>
            <a:ext cx="553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 What is your job title and what does it mean?</a:t>
            </a:r>
          </a:p>
        </p:txBody>
      </p:sp>
      <p:pic>
        <p:nvPicPr>
          <p:cNvPr id="4" name="Online Media 3" title="John Hoare A1">
            <a:hlinkClick r:id="" action="ppaction://media"/>
            <a:extLst>
              <a:ext uri="{FF2B5EF4-FFF2-40B4-BE49-F238E27FC236}">
                <a16:creationId xmlns:a16="http://schemas.microsoft.com/office/drawing/2014/main" id="{72CC0121-8CC8-4E00-816E-31E6360DE1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8911" y="1233750"/>
            <a:ext cx="8174177" cy="46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What is the most interesting piece of technology you get to use?</a:t>
            </a:r>
          </a:p>
        </p:txBody>
      </p:sp>
      <p:pic>
        <p:nvPicPr>
          <p:cNvPr id="4" name="Online Media 3" title="John Hoare A2">
            <a:hlinkClick r:id="" action="ppaction://media"/>
            <a:extLst>
              <a:ext uri="{FF2B5EF4-FFF2-40B4-BE49-F238E27FC236}">
                <a16:creationId xmlns:a16="http://schemas.microsoft.com/office/drawing/2014/main" id="{5135521C-CEE5-4FFA-9A61-6542A3334E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BA92E-F01D-4C43-ACD4-9B64D02F7312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</p:spTree>
    <p:extLst>
      <p:ext uri="{BB962C8B-B14F-4D97-AF65-F5344CB8AC3E}">
        <p14:creationId xmlns:p14="http://schemas.microsoft.com/office/powerpoint/2010/main" val="2390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 What does a normal day or week look like (if you have one)?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en-GB" sz="1600" dirty="0">
              <a:effectLst/>
              <a:latin typeface="HelveticaNeueLT Com 55 Roman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John Hoare A3">
            <a:hlinkClick r:id="" action="ppaction://media"/>
            <a:extLst>
              <a:ext uri="{FF2B5EF4-FFF2-40B4-BE49-F238E27FC236}">
                <a16:creationId xmlns:a16="http://schemas.microsoft.com/office/drawing/2014/main" id="{35BA2780-0617-4654-BF0C-F7D6874085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B28E3-337A-4B48-9036-AC22B358F069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</p:spTree>
    <p:extLst>
      <p:ext uri="{BB962C8B-B14F-4D97-AF65-F5344CB8AC3E}">
        <p14:creationId xmlns:p14="http://schemas.microsoft.com/office/powerpoint/2010/main" val="1900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 Has the work you do changed over the past few months (due to COVID)?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A6D1E-FCED-4A20-9E9F-A5535D4AC047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7" name="Online Media 6" title="John Hoare A4">
            <a:hlinkClick r:id="" action="ppaction://media"/>
            <a:extLst>
              <a:ext uri="{FF2B5EF4-FFF2-40B4-BE49-F238E27FC236}">
                <a16:creationId xmlns:a16="http://schemas.microsoft.com/office/drawing/2014/main" id="{86983677-91D3-4E15-A831-3045934B3C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1696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 What do you like best about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2BEC8-38C0-4DD3-A2B4-BBA11064A2D0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4" name="Online Media 3" title="John Hoare A5">
            <a:hlinkClick r:id="" action="ppaction://media"/>
            <a:extLst>
              <a:ext uri="{FF2B5EF4-FFF2-40B4-BE49-F238E27FC236}">
                <a16:creationId xmlns:a16="http://schemas.microsoft.com/office/drawing/2014/main" id="{644AA0DF-2620-4545-8C2B-4558DF1A0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4465" y="1243376"/>
            <a:ext cx="8123069" cy="45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 When you were at high school what did you think you would be doing for a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DFB9A-9432-4E88-9382-2D470FBF3086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2" name="Online Media 1" title="John Hoare A6">
            <a:hlinkClick r:id="" action="ppaction://media"/>
            <a:extLst>
              <a:ext uri="{FF2B5EF4-FFF2-40B4-BE49-F238E27FC236}">
                <a16:creationId xmlns:a16="http://schemas.microsoft.com/office/drawing/2014/main" id="{1D4C0E68-B305-4064-9246-0E81138B84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1696" y="120403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Q7 What did you find difficult when you were at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FAF8B-4E7A-4D9D-8E8F-CEA03509202D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4" name="Online Media 3" title="John Hoare A7">
            <a:hlinkClick r:id="" action="ppaction://media"/>
            <a:extLst>
              <a:ext uri="{FF2B5EF4-FFF2-40B4-BE49-F238E27FC236}">
                <a16:creationId xmlns:a16="http://schemas.microsoft.com/office/drawing/2014/main" id="{F663CFC8-8FA3-4365-BEF9-C4B2758343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4091" y="1262625"/>
            <a:ext cx="8003817" cy="45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Q8 Has your job allowed you to travel? Where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BE201-C5CE-45E2-90EA-B37CB3EF9E05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7" name="Online Media 6" title="John Hoare A8">
            <a:hlinkClick r:id="" action="ppaction://media"/>
            <a:extLst>
              <a:ext uri="{FF2B5EF4-FFF2-40B4-BE49-F238E27FC236}">
                <a16:creationId xmlns:a16="http://schemas.microsoft.com/office/drawing/2014/main" id="{4409ACF3-DA9C-4211-B139-385B842CEF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2983" y="1243375"/>
            <a:ext cx="8106033" cy="4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283</Words>
  <Application>Microsoft Office PowerPoint</Application>
  <PresentationFormat>Widescreen</PresentationFormat>
  <Paragraphs>33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LT Std Black</vt:lpstr>
      <vt:lpstr>HelveticaNeueLT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Charlotte Wale</cp:lastModifiedBy>
  <cp:revision>5</cp:revision>
  <dcterms:created xsi:type="dcterms:W3CDTF">2021-09-03T11:39:28Z</dcterms:created>
  <dcterms:modified xsi:type="dcterms:W3CDTF">2021-09-03T14:01:50Z</dcterms:modified>
</cp:coreProperties>
</file>